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803"/>
  </p:normalViewPr>
  <p:slideViewPr>
    <p:cSldViewPr snapToGrid="0">
      <p:cViewPr varScale="1">
        <p:scale>
          <a:sx n="106" d="100"/>
          <a:sy n="106" d="100"/>
        </p:scale>
        <p:origin x="1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CA5FF-E135-4D46-B8B7-EC0BFABF980B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8E901-B5AC-604D-924C-1AB40133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8E901-B5AC-604D-924C-1AB40133ED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4164E-86D0-4D0A-A11C-FD21B169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EF3DD-D6BA-450F-94AE-0A3AFB48C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5916E-2AAC-4877-A0E7-93B1AA72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FBDF-1018-4730-B16E-58B42633D5FF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5945D-95A4-4389-B016-A4E37280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68482-9F33-49A4-9EA7-E35119A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DE4-D4E5-4D4B-AD92-1EE1D76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48CE3-E29E-4010-BFCD-FA7D9894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3EA51-F907-4FC8-8F01-3DC3D77B8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2630E-0D93-4194-9353-FA5818BD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FBDF-1018-4730-B16E-58B42633D5FF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237E4-BED5-4DEC-BA92-30E5750C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E9DD8-105B-41DC-8CE9-0C40D7EC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DE4-D4E5-4D4B-AD92-1EE1D76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6FB9BD-F307-4ACF-83EA-F676C5438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1E299D-8C74-48A9-95CF-B3D81F8EE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ABD4A-A871-4E91-9857-3ECC9EBF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FBDF-1018-4730-B16E-58B42633D5FF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75AEE-0B48-4A54-821F-8970E94F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6CDF2-42F8-46F5-9A52-77B626F1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DE4-D4E5-4D4B-AD92-1EE1D76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8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5B89-BD0D-466E-BC50-C64CC28F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89515-6F02-4450-97C9-80C2D420C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9E90D-A15E-4382-AF5A-23999FEB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FBDF-1018-4730-B16E-58B42633D5FF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C3A23-B426-45A4-A933-EBA4DF14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A0737-4C4B-497B-8A83-DC37369F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DE4-D4E5-4D4B-AD92-1EE1D76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B16B6-B6A8-4C4E-B6E2-1A160793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08D8A-03A4-40E9-90BE-56629E221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85CC5-2F5F-4763-8BDA-8FCC39F3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FBDF-1018-4730-B16E-58B42633D5FF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41BA4-DB7F-48FB-B7D2-0424188A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C6378-D642-4F79-A2B7-B735F1F2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DE4-D4E5-4D4B-AD92-1EE1D76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8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D7A7-0E7A-41BC-B41F-01E30BFD2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8970D-74AA-4D84-AA18-3021899A4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7744B-B64D-40FE-ADE3-056DE1EB8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7F5B6-CCAD-4F86-AC7F-1E7ED6BE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FBDF-1018-4730-B16E-58B42633D5FF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A78B3-7B3F-412F-80BC-7EC071B3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1D089-18C5-4665-B316-2D503E54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DE4-D4E5-4D4B-AD92-1EE1D76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F2AB2-E270-46BD-A3A5-8AD8C983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19DD5-6254-4ED7-88E1-9C8A6ECCD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BD9A9-71EE-4BE2-B433-D33DAC6E0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A8812E-4855-485C-A4E7-3B0843E23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50288-E7E6-4483-B41D-AE6F719B5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1871F1-5E59-4717-82C9-0805F7C2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FBDF-1018-4730-B16E-58B42633D5FF}" type="datetimeFigureOut">
              <a:rPr lang="en-US" smtClean="0"/>
              <a:t>4/6/20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C9329-0FF9-47FF-8D7F-9BFF929C3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331D0-6726-45A3-9313-EBC50D86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DE4-D4E5-4D4B-AD92-1EE1D76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3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E7A6-DB31-49AE-8D3E-51577BFD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3A14E1-6304-4272-BD38-9BF7F937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FBDF-1018-4730-B16E-58B42633D5FF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6E8E9-BBA9-4CD0-BDF5-1C48D730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F7FED-3042-4920-8B38-2DCB006A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DE4-D4E5-4D4B-AD92-1EE1D76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7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1DEB6-609F-4D9C-82BB-603E8865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FBDF-1018-4730-B16E-58B42633D5FF}" type="datetimeFigureOut">
              <a:rPr lang="en-US" smtClean="0"/>
              <a:t>4/6/20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8E676-969D-437F-8DA7-97323FA5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DB5B6-7DDB-4EB1-AC80-262AEDFF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DE4-D4E5-4D4B-AD92-1EE1D76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315B-23AB-4951-8EC1-CDF3766D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0285-2D63-4252-8779-9E8FB7C36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CB9CA-1CCA-4049-82D3-5078AB88F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D6D61-7201-46BA-AD56-915B3590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FBDF-1018-4730-B16E-58B42633D5FF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6BC24-2F3B-45C7-9407-083C13BA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469FB-FB77-4FF7-8078-D5CBCBE4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DE4-D4E5-4D4B-AD92-1EE1D76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2612-AD34-44A1-B077-A3110590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C313BD-909B-425F-A5E1-5FD05DFCD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BF421-D6A5-49DB-BD5B-9BBFC298A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6E9BA-596B-4FF5-9B9E-E855B064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FBDF-1018-4730-B16E-58B42633D5FF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057E0-0B65-45AA-B221-788F8FA8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04265-6B44-4F2D-856C-0393DE96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DE4-D4E5-4D4B-AD92-1EE1D76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1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FE6E59-448F-4A62-9E54-1D34542A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9D5D5-EC98-4218-A1D6-7EC5B91DA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C81E9-E7CA-4434-890F-07CDBECD3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DFBDF-1018-4730-B16E-58B42633D5FF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D29A0-50A3-4EE8-830A-F83B64005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89B0A-4C8D-4B77-8CCA-3D5FB37E4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9CDE4-D4E5-4D4B-AD92-1EE1D76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F67EAB-7D08-4AC0-B451-404796A4B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5" y="1203"/>
            <a:ext cx="12176449" cy="6855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DB89E4-C6EB-4F34-B862-770BF209C0F9}"/>
              </a:ext>
            </a:extLst>
          </p:cNvPr>
          <p:cNvSpPr txBox="1"/>
          <p:nvPr/>
        </p:nvSpPr>
        <p:spPr>
          <a:xfrm>
            <a:off x="150525" y="252239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Arial 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DDFCD-9053-4BD4-A1B3-07FF00FC25DD}"/>
              </a:ext>
            </a:extLst>
          </p:cNvPr>
          <p:cNvSpPr txBox="1"/>
          <p:nvPr/>
        </p:nvSpPr>
        <p:spPr>
          <a:xfrm>
            <a:off x="150525" y="2764728"/>
            <a:ext cx="1140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Arial 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AA9F0-40B3-45A3-89A2-9793D7D368D3}"/>
              </a:ext>
            </a:extLst>
          </p:cNvPr>
          <p:cNvSpPr txBox="1"/>
          <p:nvPr/>
        </p:nvSpPr>
        <p:spPr>
          <a:xfrm>
            <a:off x="150525" y="3055126"/>
            <a:ext cx="16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Arial 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75D4B-71CD-435E-97B8-0F88AAD2F5E4}"/>
              </a:ext>
            </a:extLst>
          </p:cNvPr>
          <p:cNvSpPr txBox="1"/>
          <p:nvPr/>
        </p:nvSpPr>
        <p:spPr>
          <a:xfrm>
            <a:off x="150525" y="3498942"/>
            <a:ext cx="2095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Arial 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FE695B-5C5C-4BB1-A0FD-7DF729E3E29F}"/>
              </a:ext>
            </a:extLst>
          </p:cNvPr>
          <p:cNvSpPr txBox="1"/>
          <p:nvPr/>
        </p:nvSpPr>
        <p:spPr>
          <a:xfrm>
            <a:off x="150525" y="4140389"/>
            <a:ext cx="3051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Arial 72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58D64-D5F0-4F5D-9C26-2E02DC571970}"/>
              </a:ext>
            </a:extLst>
          </p:cNvPr>
          <p:cNvSpPr txBox="1"/>
          <p:nvPr/>
        </p:nvSpPr>
        <p:spPr>
          <a:xfrm>
            <a:off x="150525" y="2122065"/>
            <a:ext cx="662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Arial 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9B1F66-A9F3-47E1-8E96-EBFF5A6A4AB1}"/>
              </a:ext>
            </a:extLst>
          </p:cNvPr>
          <p:cNvSpPr txBox="1"/>
          <p:nvPr/>
        </p:nvSpPr>
        <p:spPr>
          <a:xfrm>
            <a:off x="150525" y="2316797"/>
            <a:ext cx="74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Arial 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ECD440-FF80-49C8-A6F6-D1157C391365}"/>
              </a:ext>
            </a:extLst>
          </p:cNvPr>
          <p:cNvSpPr txBox="1"/>
          <p:nvPr/>
        </p:nvSpPr>
        <p:spPr>
          <a:xfrm>
            <a:off x="160640" y="1980390"/>
            <a:ext cx="582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Arial 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E0E060-FE43-4368-956F-0E6FA76F9DDF}"/>
              </a:ext>
            </a:extLst>
          </p:cNvPr>
          <p:cNvSpPr txBox="1"/>
          <p:nvPr/>
        </p:nvSpPr>
        <p:spPr>
          <a:xfrm>
            <a:off x="150525" y="1857279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Arial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BC2209-EC6C-4B45-A40B-AC266C05D7E7}"/>
              </a:ext>
            </a:extLst>
          </p:cNvPr>
          <p:cNvSpPr txBox="1"/>
          <p:nvPr/>
        </p:nvSpPr>
        <p:spPr>
          <a:xfrm>
            <a:off x="147968" y="1768121"/>
            <a:ext cx="3898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Arial 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43B51F-2D56-4305-9759-03C109C45641}"/>
              </a:ext>
            </a:extLst>
          </p:cNvPr>
          <p:cNvSpPr txBox="1"/>
          <p:nvPr/>
        </p:nvSpPr>
        <p:spPr>
          <a:xfrm>
            <a:off x="151171" y="1713923"/>
            <a:ext cx="317941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/>
              <a:t>Arial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44B7C9-EB7A-4419-80CF-D23E34456D3A}"/>
              </a:ext>
            </a:extLst>
          </p:cNvPr>
          <p:cNvSpPr txBox="1"/>
          <p:nvPr/>
        </p:nvSpPr>
        <p:spPr>
          <a:xfrm>
            <a:off x="147968" y="5082406"/>
            <a:ext cx="57438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/>
              <a:t>Arial 120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2D8DD5-9B02-E44D-9B10-95CA0FA10AAE}"/>
              </a:ext>
            </a:extLst>
          </p:cNvPr>
          <p:cNvSpPr txBox="1"/>
          <p:nvPr/>
        </p:nvSpPr>
        <p:spPr>
          <a:xfrm>
            <a:off x="4619552" y="6469925"/>
            <a:ext cx="33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http://</a:t>
            </a:r>
            <a:r>
              <a:rPr lang="en-US" dirty="0" err="1">
                <a:solidFill>
                  <a:srgbClr val="FFFFFF"/>
                </a:solidFill>
              </a:rPr>
              <a:t>www.kickasspmbook.com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6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A831-80FB-4569-A7DC-316C8972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large room&#10;&#10;Description generated with very high confidence">
            <a:extLst>
              <a:ext uri="{FF2B5EF4-FFF2-40B4-BE49-F238E27FC236}">
                <a16:creationId xmlns:a16="http://schemas.microsoft.com/office/drawing/2014/main" id="{C91E8931-6FC3-4377-B130-E659681A6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8675"/>
            <a:ext cx="12191999" cy="9143999"/>
          </a:xfrm>
        </p:spPr>
      </p:pic>
    </p:spTree>
    <p:extLst>
      <p:ext uri="{BB962C8B-B14F-4D97-AF65-F5344CB8AC3E}">
        <p14:creationId xmlns:p14="http://schemas.microsoft.com/office/powerpoint/2010/main" val="5745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53E7-EF0A-4800-A746-6E82AC44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or, indoor, ceiling, wall&#10;&#10;Description generated with very high confidence">
            <a:extLst>
              <a:ext uri="{FF2B5EF4-FFF2-40B4-BE49-F238E27FC236}">
                <a16:creationId xmlns:a16="http://schemas.microsoft.com/office/drawing/2014/main" id="{AFC504C1-F8D2-4BF1-B39C-63394E1A6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7881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254321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af706f0c-d44a-484c-b4f2-ea24081bb063" xsi:nil="true"/>
    <_ip_UnifiedCompliancePolicyUIAction xmlns="http://schemas.microsoft.com/sharepoint/v3" xsi:nil="true"/>
    <MigrationWizId xmlns="af706f0c-d44a-484c-b4f2-ea24081bb063" xsi:nil="true"/>
    <MigrationWizIdPermissions xmlns="af706f0c-d44a-484c-b4f2-ea24081bb063" xsi:nil="true"/>
    <_ip_UnifiedCompliancePolicyProperties xmlns="http://schemas.microsoft.com/sharepoint/v3" xsi:nil="true"/>
    <MigrationWizIdDocumentLibraryPermissions xmlns="af706f0c-d44a-484c-b4f2-ea24081bb063" xsi:nil="true"/>
    <MigrationWizIdSecurityGroups xmlns="af706f0c-d44a-484c-b4f2-ea24081bb06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EA75AAE9E344DBA208F8136924B09" ma:contentTypeVersion="20" ma:contentTypeDescription="Create a new document." ma:contentTypeScope="" ma:versionID="03d81af17af6e03d5e7cd0709c4f995f">
  <xsd:schema xmlns:xsd="http://www.w3.org/2001/XMLSchema" xmlns:xs="http://www.w3.org/2001/XMLSchema" xmlns:p="http://schemas.microsoft.com/office/2006/metadata/properties" xmlns:ns1="http://schemas.microsoft.com/sharepoint/v3" xmlns:ns3="af706f0c-d44a-484c-b4f2-ea24081bb063" xmlns:ns4="7e6eb90f-5774-46f3-9f95-a7d45e7ddf19" targetNamespace="http://schemas.microsoft.com/office/2006/metadata/properties" ma:root="true" ma:fieldsID="3ce2131f13a30f14dd77f97e7805997b" ns1:_="" ns3:_="" ns4:_="">
    <xsd:import namespace="http://schemas.microsoft.com/sharepoint/v3"/>
    <xsd:import namespace="af706f0c-d44a-484c-b4f2-ea24081bb063"/>
    <xsd:import namespace="7e6eb90f-5774-46f3-9f95-a7d45e7ddf19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06f0c-d44a-484c-b4f2-ea24081bb063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eb90f-5774-46f3-9f95-a7d45e7ddf1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06ACE9-D808-42AC-87C4-CD392C7BA364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sharepoint/v3"/>
    <ds:schemaRef ds:uri="http://schemas.openxmlformats.org/package/2006/metadata/core-properties"/>
    <ds:schemaRef ds:uri="7e6eb90f-5774-46f3-9f95-a7d45e7ddf19"/>
    <ds:schemaRef ds:uri="af706f0c-d44a-484c-b4f2-ea24081bb063"/>
  </ds:schemaRefs>
</ds:datastoreItem>
</file>

<file path=customXml/itemProps2.xml><?xml version="1.0" encoding="utf-8"?>
<ds:datastoreItem xmlns:ds="http://schemas.openxmlformats.org/officeDocument/2006/customXml" ds:itemID="{16646E8E-41AC-4E5F-845F-0DEC2B2450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f706f0c-d44a-484c-b4f2-ea24081bb063"/>
    <ds:schemaRef ds:uri="7e6eb90f-5774-46f3-9f95-a7d45e7ddf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B86E11-922E-4A99-83E7-7D7F3778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32</Words>
  <Application>Microsoft Macintosh PowerPoint</Application>
  <PresentationFormat>Widescreen</PresentationFormat>
  <Paragraphs>14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Kevin McAleer</dc:creator>
  <cp:keywords/>
  <dc:description/>
  <cp:lastModifiedBy>Kevin McAleer</cp:lastModifiedBy>
  <cp:revision>7</cp:revision>
  <dcterms:created xsi:type="dcterms:W3CDTF">2018-12-05T15:59:50Z</dcterms:created>
  <dcterms:modified xsi:type="dcterms:W3CDTF">2020-04-06T09:43:02Z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0x010100B48EA75AAE9E344DBA208F8136924B09</vt:lpwstr>
  </property>
</Properties>
</file>