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27E03-2DD7-7741-8F62-1B7FA6823056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A1D21-8E3A-944A-9849-224A55AD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A1D21-8E3A-944A-9849-224A55AD3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4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2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8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5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91AA5-D248-0340-AF04-789683692F47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88E4-9A0A-6445-BEB7-5015ED21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34" y="10411"/>
            <a:ext cx="9121930" cy="6854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164" y="34279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Arial 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164" y="3670250"/>
            <a:ext cx="114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Arial 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164" y="3960648"/>
            <a:ext cx="16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Arial 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164" y="4404464"/>
            <a:ext cx="2095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Arial 48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164" y="5045911"/>
            <a:ext cx="3051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Arial 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164" y="3027587"/>
            <a:ext cx="662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Arial 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164" y="3222319"/>
            <a:ext cx="74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Arial 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279" y="2885912"/>
            <a:ext cx="582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Arial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164" y="2762801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Arial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7" y="2673643"/>
            <a:ext cx="3898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Arial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810" y="2619445"/>
            <a:ext cx="317941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/>
              <a:t>Arial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6844" y="6381714"/>
            <a:ext cx="33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>
                <a:solidFill>
                  <a:srgbClr val="FFFFFF"/>
                </a:solidFill>
              </a:rPr>
              <a:t>www.kickasspmbook.com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9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BED7A3C9F904687949EB875F2D84B" ma:contentTypeVersion="6" ma:contentTypeDescription="Create a new document." ma:contentTypeScope="" ma:versionID="489d21cebcbc2b9f7fef58f1426ba679">
  <xsd:schema xmlns:xsd="http://www.w3.org/2001/XMLSchema" xmlns:xs="http://www.w3.org/2001/XMLSchema" xmlns:p="http://schemas.microsoft.com/office/2006/metadata/properties" xmlns:ns2="54762e14-1de3-4df9-88ad-4a4ed80776ec" targetNamespace="http://schemas.microsoft.com/office/2006/metadata/properties" ma:root="true" ma:fieldsID="8f07f3474366a974ea3adc797652dddf" ns2:_="">
    <xsd:import namespace="54762e14-1de3-4df9-88ad-4a4ed8077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62e14-1de3-4df9-88ad-4a4ed80776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111746-5AAB-4653-BF65-EEF938759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62e14-1de3-4df9-88ad-4a4ed80776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C4E717-4F31-497E-847A-F4B6AE5AF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89DE87-834C-4DBE-B480-E1293BD2AC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>Advice Factory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Test Card Presentation</dc:title>
  <dc:subject>Calibrate your projector</dc:subject>
  <dc:creator>Kevin McAleer</dc:creator>
  <cp:keywords>Test Card, Calibrate, Projector</cp:keywords>
  <dc:description/>
  <cp:lastModifiedBy>Kevin McAleer</cp:lastModifiedBy>
  <cp:revision>9</cp:revision>
  <dcterms:created xsi:type="dcterms:W3CDTF">2014-07-13T21:48:14Z</dcterms:created>
  <dcterms:modified xsi:type="dcterms:W3CDTF">2020-04-06T09:43:33Z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0x010100C64BED7A3C9F904687949EB875F2D84B</vt:lpwstr>
  </property>
</Properties>
</file>